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7" r:id="rId1"/>
  </p:sldMasterIdLst>
  <p:notesMasterIdLst>
    <p:notesMasterId r:id="rId8"/>
  </p:notesMasterIdLst>
  <p:handoutMasterIdLst>
    <p:handoutMasterId r:id="rId9"/>
  </p:handoutMasterIdLst>
  <p:sldIdLst>
    <p:sldId id="257" r:id="rId2"/>
    <p:sldId id="304" r:id="rId3"/>
    <p:sldId id="302" r:id="rId4"/>
    <p:sldId id="303" r:id="rId5"/>
    <p:sldId id="305" r:id="rId6"/>
    <p:sldId id="295" r:id="rId7"/>
  </p:sldIdLst>
  <p:sldSz cx="9144000" cy="6858000" type="screen4x3"/>
  <p:notesSz cx="7099300" cy="10234613"/>
  <p:defaultTextStyle>
    <a:defPPr>
      <a:defRPr lang="en-NZ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7" autoAdjust="0"/>
    <p:restoredTop sz="94595" autoAdjust="0"/>
  </p:normalViewPr>
  <p:slideViewPr>
    <p:cSldViewPr>
      <p:cViewPr>
        <p:scale>
          <a:sx n="66" d="100"/>
          <a:sy n="66" d="100"/>
        </p:scale>
        <p:origin x="-2124" y="-14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1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fld id="{383DA1F8-03EB-48A4-BB8C-F650F8A82E3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6011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 smtClean="0"/>
              <a:t>Click to edit Master text styles</a:t>
            </a:r>
          </a:p>
          <a:p>
            <a:pPr lvl="1"/>
            <a:r>
              <a:rPr lang="en-NZ" noProof="0" smtClean="0"/>
              <a:t>Second level</a:t>
            </a:r>
          </a:p>
          <a:p>
            <a:pPr lvl="2"/>
            <a:r>
              <a:rPr lang="en-NZ" noProof="0" smtClean="0"/>
              <a:t>Third level</a:t>
            </a:r>
          </a:p>
          <a:p>
            <a:pPr lvl="3"/>
            <a:r>
              <a:rPr lang="en-NZ" noProof="0" smtClean="0"/>
              <a:t>Fourth level</a:t>
            </a:r>
          </a:p>
          <a:p>
            <a:pPr lvl="4"/>
            <a:r>
              <a:rPr lang="en-NZ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fld id="{9A2660B8-5D08-4002-9B6E-D63D5E014BEA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27304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D406B5-6B38-4329-B165-F1CE2AF41D8B}" type="slidenum">
              <a:rPr lang="en-NZ" smtClean="0"/>
              <a:pPr/>
              <a:t>1</a:t>
            </a:fld>
            <a:endParaRPr lang="en-NZ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loud_cover72dpi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853113"/>
            <a:ext cx="9144000" cy="100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1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28700" y="1676400"/>
            <a:ext cx="8115300" cy="1827213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3789363"/>
            <a:ext cx="8115300" cy="1752600"/>
          </a:xfrm>
        </p:spPr>
        <p:txBody>
          <a:bodyPr/>
          <a:lstStyle>
            <a:lvl1pPr marL="0" indent="0">
              <a:buFontTx/>
              <a:buNone/>
              <a:defRPr sz="31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228600"/>
            <a:ext cx="19812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228600"/>
            <a:ext cx="5791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412875"/>
            <a:ext cx="38862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412875"/>
            <a:ext cx="38862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28600"/>
            <a:ext cx="7924800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NZ" smtClean="0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412875"/>
            <a:ext cx="79248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6807" name="Line 7"/>
          <p:cNvSpPr>
            <a:spLocks noChangeShapeType="1"/>
          </p:cNvSpPr>
          <p:nvPr userDrawn="1"/>
        </p:nvSpPr>
        <p:spPr bwMode="auto">
          <a:xfrm>
            <a:off x="1141413" y="990600"/>
            <a:ext cx="8001000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  <p:pic>
        <p:nvPicPr>
          <p:cNvPr id="1029" name="Picture 9" descr="base_strip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-19050" y="5854700"/>
            <a:ext cx="91821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Arial Black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Arial Black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Arial Black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Arial Black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Arial Black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Arial Black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Arial Black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0" y="620688"/>
            <a:ext cx="9144000" cy="3888432"/>
          </a:xfrm>
          <a:noFill/>
        </p:spPr>
        <p:txBody>
          <a:bodyPr/>
          <a:lstStyle/>
          <a:p>
            <a:pPr algn="ctr" eaLnBrk="1" hangingPunct="1"/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G-PAT Analysis Tool</a:t>
            </a:r>
            <a:endParaRPr lang="en-NZ" sz="4400" dirty="0" smtClean="0"/>
          </a:p>
        </p:txBody>
      </p:sp>
      <p:sp>
        <p:nvSpPr>
          <p:cNvPr id="307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065213" y="4509119"/>
            <a:ext cx="7496175" cy="1032843"/>
          </a:xfrm>
          <a:noFill/>
        </p:spPr>
        <p:txBody>
          <a:bodyPr/>
          <a:lstStyle/>
          <a:p>
            <a:pPr eaLnBrk="1" hangingPunct="1"/>
            <a:r>
              <a:rPr lang="en-US" sz="2400" dirty="0" smtClean="0"/>
              <a:t>PBCS Workshop</a:t>
            </a:r>
            <a:endParaRPr lang="en-US" sz="2400" dirty="0"/>
          </a:p>
          <a:p>
            <a:pPr eaLnBrk="1" hangingPunct="1"/>
            <a:r>
              <a:rPr lang="en-US" sz="2400" dirty="0"/>
              <a:t>Bangkok, Thailand, </a:t>
            </a:r>
            <a:r>
              <a:rPr lang="en-US" sz="2400" dirty="0" smtClean="0"/>
              <a:t>13-14 May, </a:t>
            </a:r>
            <a:r>
              <a:rPr lang="en-NZ" sz="2400" dirty="0"/>
              <a:t>2013</a:t>
            </a:r>
            <a:endParaRPr lang="en-NZ" sz="3200" dirty="0"/>
          </a:p>
          <a:p>
            <a:pPr eaLnBrk="1" hangingPunct="1"/>
            <a:endParaRPr lang="en-NZ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0728"/>
            <a:ext cx="9144000" cy="4752528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The United States has developed software to aid ANSPs in the task of post-implementation monitoring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This software – the </a:t>
            </a: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GOLD performance analysis tool (G-PAT) </a:t>
            </a:r>
            <a:r>
              <a:rPr lang="en-US" sz="2400" dirty="0"/>
              <a:t>– helps the user perform graphical analysis to assess the performance of the data link system in their respective airspace in relation to the RCP/RSP specifications for </a:t>
            </a: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</a:t>
            </a: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CONTINUITY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The </a:t>
            </a: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G-PAT</a:t>
            </a:r>
            <a:r>
              <a:rPr lang="en-US" sz="2400" dirty="0"/>
              <a:t> is written in java script and has a graphical user interface (GUI) which can be run on a MS Windows-based personal computer</a:t>
            </a:r>
          </a:p>
          <a:p>
            <a:pPr marL="0" indent="0" eaLnBrk="1" hangingPunct="1">
              <a:buNone/>
              <a:defRPr/>
            </a:pPr>
            <a:r>
              <a:rPr lang="en-US" sz="1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endParaRPr lang="en-US" sz="800" dirty="0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93688"/>
            <a:ext cx="8524056" cy="681037"/>
          </a:xfrm>
        </p:spPr>
        <p:txBody>
          <a:bodyPr/>
          <a:lstStyle/>
          <a:p>
            <a:r>
              <a:rPr lang="en-NZ" sz="2400" dirty="0" smtClean="0">
                <a:solidFill>
                  <a:schemeClr val="tx1"/>
                </a:solidFill>
              </a:rPr>
              <a:t>G-PAT - Overview</a:t>
            </a:r>
            <a:endParaRPr lang="en-NZ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503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0728"/>
            <a:ext cx="9144000" cy="475252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sz="2400" dirty="0"/>
              <a:t>The</a:t>
            </a: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G-PAT </a:t>
            </a:r>
            <a:r>
              <a:rPr lang="en-US" sz="2400" dirty="0"/>
              <a:t>is used to create charts to measure: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CPDLC performance against the required communication performance (RCP) 240 or RCP 400 criteria</a:t>
            </a:r>
          </a:p>
          <a:p>
            <a:pPr lvl="2">
              <a:spcBef>
                <a:spcPts val="1200"/>
              </a:spcBef>
            </a:pPr>
            <a:r>
              <a:rPr lang="en-US" sz="2400" dirty="0"/>
              <a:t>actual communication performance (ACP)</a:t>
            </a:r>
          </a:p>
          <a:p>
            <a:pPr lvl="2">
              <a:spcBef>
                <a:spcPts val="1200"/>
              </a:spcBef>
            </a:pPr>
            <a:r>
              <a:rPr lang="en-US" sz="2400" dirty="0"/>
              <a:t>actual communication technical performance (ACTP)</a:t>
            </a:r>
          </a:p>
          <a:p>
            <a:pPr lvl="2">
              <a:spcBef>
                <a:spcPts val="1200"/>
              </a:spcBef>
            </a:pPr>
            <a:r>
              <a:rPr lang="en-US" sz="2400" dirty="0"/>
              <a:t>pilot operational response time (PORT)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ADS-C downlink latency performance against the required surveillance performance (RSP) 180 or RSP 400 criteria 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93688"/>
            <a:ext cx="8524056" cy="681037"/>
          </a:xfrm>
        </p:spPr>
        <p:txBody>
          <a:bodyPr/>
          <a:lstStyle/>
          <a:p>
            <a:r>
              <a:rPr lang="en-NZ" sz="2400" dirty="0" smtClean="0">
                <a:solidFill>
                  <a:schemeClr val="tx1"/>
                </a:solidFill>
              </a:rPr>
              <a:t>G-PAT – Purpose </a:t>
            </a:r>
            <a:endParaRPr lang="en-NZ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789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76872"/>
            <a:ext cx="9144000" cy="108012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800" b="1" dirty="0" smtClean="0">
                <a:solidFill>
                  <a:srgbClr val="002060"/>
                </a:solidFill>
              </a:rPr>
              <a:t>G-PAT</a:t>
            </a:r>
            <a:r>
              <a:rPr lang="en-US" sz="2800" b="1" dirty="0" smtClean="0"/>
              <a:t> </a:t>
            </a:r>
            <a:r>
              <a:rPr lang="en-US" sz="2800" b="1" dirty="0"/>
              <a:t>Version 3 is now available for use </a:t>
            </a:r>
            <a:r>
              <a:rPr lang="en-US" sz="2800" b="1" dirty="0" smtClean="0"/>
              <a:t>by </a:t>
            </a:r>
            <a:r>
              <a:rPr lang="en-US" sz="2800" b="1" dirty="0"/>
              <a:t>all </a:t>
            </a:r>
            <a:r>
              <a:rPr lang="en-US" sz="2800" b="1" dirty="0" smtClean="0"/>
              <a:t>	 </a:t>
            </a:r>
            <a:r>
              <a:rPr lang="en-US" sz="2800" b="1" dirty="0"/>
              <a:t>ANSPs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800" dirty="0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93688"/>
            <a:ext cx="8524056" cy="681037"/>
          </a:xfrm>
        </p:spPr>
        <p:txBody>
          <a:bodyPr/>
          <a:lstStyle/>
          <a:p>
            <a:r>
              <a:rPr lang="en-NZ" sz="2400" dirty="0" smtClean="0">
                <a:solidFill>
                  <a:schemeClr val="tx1"/>
                </a:solidFill>
              </a:rPr>
              <a:t>G-PAT – Current Status</a:t>
            </a:r>
            <a:endParaRPr lang="en-NZ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552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76872"/>
            <a:ext cx="9144000" cy="108012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800" dirty="0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93688"/>
            <a:ext cx="8524056" cy="681037"/>
          </a:xfrm>
        </p:spPr>
        <p:txBody>
          <a:bodyPr/>
          <a:lstStyle/>
          <a:p>
            <a:r>
              <a:rPr lang="en-NZ" sz="2400" smtClean="0">
                <a:solidFill>
                  <a:schemeClr val="tx1"/>
                </a:solidFill>
              </a:rPr>
              <a:t>G-PAT</a:t>
            </a:r>
            <a:endParaRPr lang="en-NZ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79256" y="3105835"/>
            <a:ext cx="34419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Demonstration</a:t>
            </a:r>
          </a:p>
        </p:txBody>
      </p:sp>
    </p:spTree>
    <p:extLst>
      <p:ext uri="{BB962C8B-B14F-4D97-AF65-F5344CB8AC3E}">
        <p14:creationId xmlns:p14="http://schemas.microsoft.com/office/powerpoint/2010/main" val="178981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5" descr="thanks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911600"/>
            <a:ext cx="7848600" cy="936625"/>
          </a:xfrm>
        </p:spPr>
        <p:txBody>
          <a:bodyPr/>
          <a:lstStyle/>
          <a:p>
            <a:pPr eaLnBrk="1" hangingPunct="1"/>
            <a:r>
              <a:rPr lang="en-NZ" sz="4200" dirty="0" smtClean="0">
                <a:solidFill>
                  <a:schemeClr val="bg1"/>
                </a:solidFill>
              </a:rPr>
              <a:t>Thank you</a:t>
            </a:r>
            <a:r>
              <a:rPr lang="en-NZ" sz="1200" dirty="0" smtClean="0">
                <a:solidFill>
                  <a:schemeClr val="bg1"/>
                </a:solidFill>
              </a:rPr>
              <a:t/>
            </a:r>
            <a:br>
              <a:rPr lang="en-NZ" sz="1200" dirty="0" smtClean="0">
                <a:solidFill>
                  <a:schemeClr val="bg1"/>
                </a:solidFill>
              </a:rPr>
            </a:br>
            <a:r>
              <a:rPr lang="en-NZ" sz="1200" dirty="0" smtClean="0">
                <a:solidFill>
                  <a:schemeClr val="bg1"/>
                </a:solidFill>
              </a:rPr>
              <a:t/>
            </a:r>
            <a:br>
              <a:rPr lang="en-NZ" sz="1200" dirty="0" smtClean="0">
                <a:solidFill>
                  <a:schemeClr val="bg1"/>
                </a:solidFill>
              </a:rPr>
            </a:br>
            <a:r>
              <a:rPr lang="en-NZ" sz="2400" b="1" dirty="0" smtClean="0">
                <a:solidFill>
                  <a:schemeClr val="bg1"/>
                </a:solidFill>
                <a:latin typeface="+mn-lt"/>
              </a:rPr>
              <a:t>Paul Radford</a:t>
            </a:r>
            <a:br>
              <a:rPr lang="en-NZ" sz="2400" b="1" dirty="0" smtClean="0">
                <a:solidFill>
                  <a:schemeClr val="bg1"/>
                </a:solidFill>
                <a:latin typeface="+mn-lt"/>
              </a:rPr>
            </a:br>
            <a:r>
              <a:rPr lang="en-NZ" sz="2400" b="1" dirty="0" smtClean="0">
                <a:solidFill>
                  <a:schemeClr val="bg1"/>
                </a:solidFill>
                <a:latin typeface="+mn-lt"/>
              </a:rPr>
              <a:t>Manager Oceanic Systems</a:t>
            </a:r>
            <a:br>
              <a:rPr lang="en-NZ" sz="2400" b="1" dirty="0" smtClean="0">
                <a:solidFill>
                  <a:schemeClr val="bg1"/>
                </a:solidFill>
                <a:latin typeface="+mn-lt"/>
              </a:rPr>
            </a:br>
            <a:r>
              <a:rPr lang="en-NZ" sz="2400" b="1" dirty="0" smtClean="0">
                <a:solidFill>
                  <a:schemeClr val="bg1"/>
                </a:solidFill>
                <a:latin typeface="+mn-lt"/>
              </a:rPr>
              <a:t>Airways New Zealand</a:t>
            </a:r>
            <a:br>
              <a:rPr lang="en-NZ" sz="2400" b="1" dirty="0" smtClean="0">
                <a:solidFill>
                  <a:schemeClr val="bg1"/>
                </a:solidFill>
                <a:latin typeface="+mn-lt"/>
              </a:rPr>
            </a:br>
            <a:r>
              <a:rPr lang="en-NZ" sz="2400" b="1" dirty="0" smtClean="0">
                <a:solidFill>
                  <a:schemeClr val="bg1"/>
                </a:solidFill>
                <a:latin typeface="+mn-lt"/>
              </a:rPr>
              <a:t>paul.radford@airways.co.nz</a:t>
            </a:r>
            <a:endParaRPr lang="en-NZ" sz="4900" dirty="0" smtClean="0"/>
          </a:p>
        </p:txBody>
      </p:sp>
    </p:spTree>
    <p:extLst>
      <p:ext uri="{BB962C8B-B14F-4D97-AF65-F5344CB8AC3E}">
        <p14:creationId xmlns:p14="http://schemas.microsoft.com/office/powerpoint/2010/main" val="129283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_Airways_Powerpoint_Template_Feb_06">
  <a:themeElements>
    <a:clrScheme name="New_Airways_Powerpoint_Template_Feb_0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ew_Airways_Powerpoint_Template_Feb_06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NZ" sz="36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NZ" sz="36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w_Airways_Powerpoint_Template_Feb_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_Airways_Powerpoint_Template_Feb_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_Airways_Powerpoint_Template_Feb_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_Airways_Powerpoint_Template_Feb_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_Airways_Powerpoint_Template_Feb_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_Airways_Powerpoint_Template_Feb_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_Airways_Powerpoint_Template_Feb_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_Airways_Powerpoint_Template_Feb_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_Airways_Powerpoint_Template_Feb_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_Airways_Powerpoint_Template_Feb_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_Airways_Powerpoint_Template_Feb_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_Airways_Powerpoint_Template_Feb_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43197A9E908A47827FCEC1DFAA35AC" ma:contentTypeVersion="5" ma:contentTypeDescription="Create a new document." ma:contentTypeScope="" ma:versionID="3339ee465e679044d442d05bac7374a2">
  <xsd:schema xmlns:xsd="http://www.w3.org/2001/XMLSchema" xmlns:xs="http://www.w3.org/2001/XMLSchema" xmlns:p="http://schemas.microsoft.com/office/2006/metadata/properties" xmlns:ns2="2b0c29a6-a2e0-472b-bfb4-397922b0132f" targetNamespace="http://schemas.microsoft.com/office/2006/metadata/properties" ma:root="true" ma:fieldsID="5c84928c2a5c4de300c71ae487b21fdc" ns2:_="">
    <xsd:import namespace="2b0c29a6-a2e0-472b-bfb4-397922b0132f"/>
    <xsd:element name="properties">
      <xsd:complexType>
        <xsd:sequence>
          <xsd:element name="documentManagement">
            <xsd:complexType>
              <xsd:all>
                <xsd:element ref="ns2:Number" minOccurs="0"/>
                <xsd:element ref="ns2:Update_x0020_Date" minOccurs="0"/>
                <xsd:element ref="ns2:Presenter" minOccurs="0"/>
                <xsd:element ref="ns2:Category" minOccurs="0"/>
                <xsd:element ref="ns2:Type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0c29a6-a2e0-472b-bfb4-397922b0132f" elementFormDefault="qualified">
    <xsd:import namespace="http://schemas.microsoft.com/office/2006/documentManagement/types"/>
    <xsd:import namespace="http://schemas.microsoft.com/office/infopath/2007/PartnerControls"/>
    <xsd:element name="Number" ma:index="8" nillable="true" ma:displayName="Number" ma:internalName="Number">
      <xsd:simpleType>
        <xsd:restriction base="dms:Text">
          <xsd:maxLength value="255"/>
        </xsd:restriction>
      </xsd:simpleType>
    </xsd:element>
    <xsd:element name="Update_x0020_Date" ma:index="9" nillable="true" ma:displayName="Update Date" ma:internalName="Update_x0020_Date">
      <xsd:simpleType>
        <xsd:restriction base="dms:Text">
          <xsd:maxLength value="255"/>
        </xsd:restriction>
      </xsd:simpleType>
    </xsd:element>
    <xsd:element name="Presenter" ma:index="10" nillable="true" ma:displayName="Presenter" ma:internalName="Presenter">
      <xsd:simpleType>
        <xsd:restriction base="dms:Text">
          <xsd:maxLength value="255"/>
        </xsd:restriction>
      </xsd:simpleType>
    </xsd:element>
    <xsd:element name="Category" ma:index="11" nillable="true" ma:displayName="Category" ma:format="Dropdown" ma:internalName="Category">
      <xsd:simpleType>
        <xsd:union memberTypes="dms:Text">
          <xsd:simpleType>
            <xsd:restriction base="dms:Choice">
              <xsd:enumeration value="1-Report"/>
              <xsd:enumeration value="2-General Information"/>
              <xsd:enumeration value="3-Working Papers"/>
              <xsd:enumeration value="4-Information Papers"/>
              <xsd:enumeration value="5-Presentations"/>
              <xsd:enumeration value="6-Discussion papers"/>
            </xsd:restriction>
          </xsd:simpleType>
        </xsd:union>
      </xsd:simpleType>
    </xsd:element>
    <xsd:element name="Type_x0020_Name" ma:index="12" nillable="true" ma:displayName="Type Name" ma:internalName="Type_x0020_Nam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2b0c29a6-a2e0-472b-bfb4-397922b0132f">5-Presentations</Category>
    <Type_x0020_Name xmlns="2b0c29a6-a2e0-472b-bfb4-397922b0132f" xsi:nil="true"/>
    <Presenter xmlns="2b0c29a6-a2e0-472b-bfb4-397922b0132f">Paul Radford, New Zealand</Presenter>
    <Update_x0020_Date xmlns="2b0c29a6-a2e0-472b-bfb4-397922b0132f">May 16,2013</Update_x0020_Date>
    <Number xmlns="2b0c29a6-a2e0-472b-bfb4-397922b0132f">10</Number>
  </documentManagement>
</p:properties>
</file>

<file path=customXml/itemProps1.xml><?xml version="1.0" encoding="utf-8"?>
<ds:datastoreItem xmlns:ds="http://schemas.openxmlformats.org/officeDocument/2006/customXml" ds:itemID="{D72DF16C-697F-4261-BDCB-E612C1A88043}"/>
</file>

<file path=customXml/itemProps2.xml><?xml version="1.0" encoding="utf-8"?>
<ds:datastoreItem xmlns:ds="http://schemas.openxmlformats.org/officeDocument/2006/customXml" ds:itemID="{44A8D04F-1F48-40F9-8584-D23D3E15B947}"/>
</file>

<file path=customXml/itemProps3.xml><?xml version="1.0" encoding="utf-8"?>
<ds:datastoreItem xmlns:ds="http://schemas.openxmlformats.org/officeDocument/2006/customXml" ds:itemID="{BDE7641C-C1EA-425D-82D2-83D6E0EB23B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6975</TotalTime>
  <Words>171</Words>
  <Application>Microsoft Office PowerPoint</Application>
  <PresentationFormat>On-screen Show (4:3)</PresentationFormat>
  <Paragraphs>22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New_Airways_Powerpoint_Template_Feb_06</vt:lpstr>
      <vt:lpstr> G-PAT Analysis Tool</vt:lpstr>
      <vt:lpstr>G-PAT - Overview</vt:lpstr>
      <vt:lpstr>G-PAT – Purpose </vt:lpstr>
      <vt:lpstr>G-PAT – Current Status</vt:lpstr>
      <vt:lpstr>G-PAT</vt:lpstr>
      <vt:lpstr>Thank you  Paul Radford Manager Oceanic Systems Airways New Zealand paul.radford@airways.co.nz</vt:lpstr>
    </vt:vector>
  </TitlesOfParts>
  <Company>Airways Corporation New Zealand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G-PAT Analysis Tool</dc:title>
  <dc:creator>buftonl</dc:creator>
  <cp:lastModifiedBy>Radford, Paul</cp:lastModifiedBy>
  <cp:revision>355</cp:revision>
  <cp:lastPrinted>2013-02-05T15:23:05Z</cp:lastPrinted>
  <dcterms:created xsi:type="dcterms:W3CDTF">2006-02-14T02:45:44Z</dcterms:created>
  <dcterms:modified xsi:type="dcterms:W3CDTF">2013-05-10T00:06:01Z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0x0101003943197A9E908A47827FCEC1DFAA35AC</vt:lpwstr>
  </property>
  <property fmtid="{D5CDD505-2E9C-101B-9397-08002B2CF9AE}" pid="3" name="Order">
    <vt:r8>1100</vt:r8>
  </property>
</Properties>
</file>